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Iw/W66MxMSRQQiuSORPJjb7rV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0f850ad3b2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20f850ad3b2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0f850ad3b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20f850ad3b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0f850ad3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20f850ad3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0f850ad3b2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0f850ad3b2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f850ad3b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20f850ad3b2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f850ad3b2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20f850ad3b2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" name="Google Shape;86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87" name="Google Shape;87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6" name="Google Shape;96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p14"/>
              <p:cNvCxnSpPr>
                <a:stCxn id="95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8" name="Google Shape;98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2" name="Google Shape;102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3" name="Google Shape;103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7" name="Google Shape;107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oogle Shape;108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9" name="Google Shape;109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Google Shape;110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" name="Google Shape;111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3" name="Google Shape;113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4" name="Google Shape;114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5" name="Google Shape;115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Google Shape;116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" name="Google Shape;118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Google Shape;119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1" name="Google Shape;121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5" name="Google Shape;125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" name="Google Shape;126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7" name="Google Shape;127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4" name="Google Shape;134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5" name="Google Shape;135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40" name="Google Shape;140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4" name="Google Shape;144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p12"/>
              <p:cNvCxnSpPr>
                <a:stCxn id="143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6" name="Google Shape;146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" name="Google Shape;148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9" name="Google Shape;149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0" name="Google Shape;150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" name="Google Shape;151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" name="Google Shape;154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5" name="Google Shape;155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6" name="Google Shape;156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7" name="Google Shape;157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" name="Google Shape;160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2" name="Google Shape;162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3" name="Google Shape;163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Google Shape;164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7" name="Google Shape;167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9" name="Google Shape;169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2" name="Google Shape;172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3" name="Google Shape;173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7" name="Google Shape;177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0" name="Google Shape;180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81" name="Google Shape;181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6" name="Google Shape;186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0" name="Google Shape;190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1"/>
              <p:cNvCxnSpPr>
                <a:stCxn id="189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2" name="Google Shape;192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5" name="Google Shape;195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" name="Google Shape;196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7" name="Google Shape;197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01" name="Google Shape;201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2" name="Google Shape;202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3" name="Google Shape;203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4" name="Google Shape;204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5" name="Google Shape;205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6" name="Google Shape;206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7" name="Google Shape;207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8" name="Google Shape;208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9" name="Google Shape;209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0" name="Google Shape;21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" name="Google Shape;212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3" name="Google Shape;213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5" name="Google Shape;215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8" name="Google Shape;218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9" name="Google Shape;219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21" name="Google Shape;221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41" name="Google Shape;241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2" name="Google Shape;242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4" name="Google Shape;26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65" name="Google Shape;265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67" name="Google Shape;267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70" name="Google Shape;270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1" name="Google Shape;271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2" name="Google Shape;272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3" name="Google Shape;273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4" name="Google Shape;274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76" name="Google Shape;276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" name="Google Shape;277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8" name="Google Shape;278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0" name="Google Shape;280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1" name="Google Shape;281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2" name="Google Shape;282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3" name="Google Shape;283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4" name="Google Shape;284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85" name="Google Shape;285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86" name="Google Shape;286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87" name="Google Shape;287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9" name="Google Shape;289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0" name="Google Shape;290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1" name="Google Shape;291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2" name="Google Shape;292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3" name="Google Shape;293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4" name="Google Shape;294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5" name="Google Shape;295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6" name="Google Shape;296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97" name="Google Shape;297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9" name="Google Shape;299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1" name="Google Shape;301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2" name="Google Shape;302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3" name="Google Shape;303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4" name="Google Shape;304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5" name="Google Shape;305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06" name="Google Shape;306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07" name="Google Shape;307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5" name="Google Shape;385;p5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86" name="Google Shape;3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20f850ad3b2_0_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8" l="0" r="0" t="58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0" name="Google Shape;460;g20f850ad3b2_0_5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1" name="Google Shape;461;g20f850ad3b2_0_5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8295825" y="193775"/>
            <a:ext cx="3272400" cy="6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In Moldavië, het armste land van Europa, </a:t>
            </a:r>
            <a:r>
              <a:rPr lang="nl-NL" sz="2400"/>
              <a:t>groeien veel kinderen onder slechte omstandigheden op. Bijvoorbeeld omdat hun ouders voor werk naar het buitenland zijn vertrokken of omdat hun ouders drankverslaafd zijn.</a:t>
            </a:r>
            <a:endParaRPr sz="2400"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94" name="Google Shape;394;p6"/>
          <p:cNvPicPr preferRelativeResize="0"/>
          <p:nvPr/>
        </p:nvPicPr>
        <p:blipFill rotWithShape="1">
          <a:blip r:embed="rId3">
            <a:alphaModFix/>
          </a:blip>
          <a:srcRect b="0" l="11807" r="11815" t="0"/>
          <a:stretch/>
        </p:blipFill>
        <p:spPr>
          <a:xfrm>
            <a:off x="537661" y="193775"/>
            <a:ext cx="7200338" cy="628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"/>
          <p:cNvSpPr txBox="1"/>
          <p:nvPr>
            <p:ph idx="1" type="body"/>
          </p:nvPr>
        </p:nvSpPr>
        <p:spPr>
          <a:xfrm>
            <a:off x="8378625" y="345625"/>
            <a:ext cx="3189600" cy="602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Kinderen zwerven op straat, zonder de zorg en liefde die ze nodig hebben.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Youth for Christ, partnerorganisatie van Kerk in Actie, kijkt op een bijzondere manier naar hen om. </a:t>
            </a:r>
            <a:endParaRPr sz="2400"/>
          </a:p>
        </p:txBody>
      </p:sp>
      <p:sp>
        <p:nvSpPr>
          <p:cNvPr id="400" name="Google Shape;400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1" name="Google Shape;401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02" name="Google Shape;402;p4"/>
          <p:cNvPicPr preferRelativeResize="0"/>
          <p:nvPr/>
        </p:nvPicPr>
        <p:blipFill rotWithShape="1">
          <a:blip r:embed="rId3">
            <a:alphaModFix/>
          </a:blip>
          <a:srcRect b="0" l="12457" r="0" t="0"/>
          <a:stretch/>
        </p:blipFill>
        <p:spPr>
          <a:xfrm>
            <a:off x="224973" y="262850"/>
            <a:ext cx="7919575" cy="60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f850ad3b2_0_8"/>
          <p:cNvSpPr txBox="1"/>
          <p:nvPr>
            <p:ph idx="1" type="body"/>
          </p:nvPr>
        </p:nvSpPr>
        <p:spPr>
          <a:xfrm>
            <a:off x="615950" y="124175"/>
            <a:ext cx="3057300" cy="623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Overal in het land traint Youth for Christ kerken om dagcentra te worden waar kinderen uit de buurt naartoe kunnen komen.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408" name="Google Shape;408;g20f850ad3b2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9" name="Google Shape;409;g20f850ad3b2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g20f850ad3b2_0_8"/>
          <p:cNvPicPr preferRelativeResize="0"/>
          <p:nvPr/>
        </p:nvPicPr>
        <p:blipFill rotWithShape="1">
          <a:blip r:embed="rId3">
            <a:alphaModFix/>
          </a:blip>
          <a:srcRect b="0" l="4025" r="11756" t="0"/>
          <a:stretch/>
        </p:blipFill>
        <p:spPr>
          <a:xfrm>
            <a:off x="4239000" y="152100"/>
            <a:ext cx="7810099" cy="61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0f850ad3b2_0_0"/>
          <p:cNvSpPr txBox="1"/>
          <p:nvPr>
            <p:ph idx="1" type="body"/>
          </p:nvPr>
        </p:nvSpPr>
        <p:spPr>
          <a:xfrm>
            <a:off x="615950" y="4951001"/>
            <a:ext cx="10952100" cy="12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Ze krijgen er een gezonde maaltijd, worden geholpen met huiswerk en kunnen spelletjes doen. Ook is er altijd even tijd voor een bijbelles.</a:t>
            </a:r>
            <a:endParaRPr sz="2400"/>
          </a:p>
        </p:txBody>
      </p:sp>
      <p:sp>
        <p:nvSpPr>
          <p:cNvPr id="416" name="Google Shape;416;g20f850ad3b2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g20f850ad3b2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8" name="Google Shape;418;g20f850ad3b2_0_0"/>
          <p:cNvPicPr preferRelativeResize="0"/>
          <p:nvPr/>
        </p:nvPicPr>
        <p:blipFill rotWithShape="1">
          <a:blip r:embed="rId3">
            <a:alphaModFix/>
          </a:blip>
          <a:srcRect b="0" l="6611" r="0" t="0"/>
          <a:stretch/>
        </p:blipFill>
        <p:spPr>
          <a:xfrm>
            <a:off x="540900" y="442375"/>
            <a:ext cx="5488727" cy="39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0f850ad3b2_0_0"/>
          <p:cNvPicPr preferRelativeResize="0"/>
          <p:nvPr/>
        </p:nvPicPr>
        <p:blipFill rotWithShape="1">
          <a:blip r:embed="rId4">
            <a:alphaModFix/>
          </a:blip>
          <a:srcRect b="0" l="3577" r="0" t="0"/>
          <a:stretch/>
        </p:blipFill>
        <p:spPr>
          <a:xfrm>
            <a:off x="6239825" y="448925"/>
            <a:ext cx="5648000" cy="39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0f850ad3b2_0_44"/>
          <p:cNvSpPr txBox="1"/>
          <p:nvPr>
            <p:ph idx="1" type="body"/>
          </p:nvPr>
        </p:nvSpPr>
        <p:spPr>
          <a:xfrm>
            <a:off x="615950" y="4785424"/>
            <a:ext cx="10952100" cy="10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nl-NL" sz="2400"/>
              <a:t>Vaak ontdekken kinderen voor het eerst wat het is om op een liefdevolle manier met elkaar om te gaan, een ervaring voor de rest van hun leven.</a:t>
            </a:r>
            <a:endParaRPr sz="2400"/>
          </a:p>
        </p:txBody>
      </p:sp>
      <p:sp>
        <p:nvSpPr>
          <p:cNvPr id="425" name="Google Shape;425;g20f850ad3b2_0_4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20f850ad3b2_0_4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7" name="Google Shape;427;g20f850ad3b2_0_44"/>
          <p:cNvPicPr preferRelativeResize="0"/>
          <p:nvPr/>
        </p:nvPicPr>
        <p:blipFill rotWithShape="1">
          <a:blip r:embed="rId3">
            <a:alphaModFix/>
          </a:blip>
          <a:srcRect b="0" l="12242" r="0" t="0"/>
          <a:stretch/>
        </p:blipFill>
        <p:spPr>
          <a:xfrm>
            <a:off x="615950" y="523000"/>
            <a:ext cx="5157550" cy="39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20f850ad3b2_0_44"/>
          <p:cNvPicPr preferRelativeResize="0"/>
          <p:nvPr/>
        </p:nvPicPr>
        <p:blipFill rotWithShape="1">
          <a:blip r:embed="rId4">
            <a:alphaModFix/>
          </a:blip>
          <a:srcRect b="0" l="13035" r="0" t="9090"/>
          <a:stretch/>
        </p:blipFill>
        <p:spPr>
          <a:xfrm>
            <a:off x="5945495" y="523000"/>
            <a:ext cx="5622554" cy="391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0f850ad3b2_0_37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34" name="Google Shape;434;g20f850ad3b2_0_37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5" name="Google Shape;435;g20f850ad3b2_0_37"/>
          <p:cNvPicPr preferRelativeResize="0"/>
          <p:nvPr/>
        </p:nvPicPr>
        <p:blipFill rotWithShape="1">
          <a:blip r:embed="rId3">
            <a:alphaModFix/>
          </a:blip>
          <a:srcRect b="0" l="0" r="0" t="4443"/>
          <a:stretch/>
        </p:blipFill>
        <p:spPr>
          <a:xfrm>
            <a:off x="2541750" y="281475"/>
            <a:ext cx="9484073" cy="60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0f850ad3b2_0_37"/>
          <p:cNvSpPr txBox="1"/>
          <p:nvPr>
            <p:ph idx="1" type="body"/>
          </p:nvPr>
        </p:nvSpPr>
        <p:spPr>
          <a:xfrm>
            <a:off x="251150" y="2556725"/>
            <a:ext cx="3601500" cy="38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200"/>
              <a:t>“Op het Moldavische platteland wonen veel kwetsbare families. We willen kinderen uit deze gezinnen graag de kans geven op een beter leven.”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nl-NL" sz="1800"/>
              <a:t>Vitaly Pupazan, directeur YfC Moldavië </a:t>
            </a:r>
            <a:endParaRPr i="1" sz="2400"/>
          </a:p>
        </p:txBody>
      </p:sp>
      <p:pic>
        <p:nvPicPr>
          <p:cNvPr id="437" name="Google Shape;437;g20f850ad3b2_0_37"/>
          <p:cNvPicPr preferRelativeResize="0"/>
          <p:nvPr/>
        </p:nvPicPr>
        <p:blipFill rotWithShape="1">
          <a:blip r:embed="rId4">
            <a:alphaModFix/>
          </a:blip>
          <a:srcRect b="0" l="22300" r="17750" t="0"/>
          <a:stretch/>
        </p:blipFill>
        <p:spPr>
          <a:xfrm rot="-729767">
            <a:off x="523291" y="439374"/>
            <a:ext cx="1700277" cy="189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850ad3b2_0_29"/>
          <p:cNvSpPr txBox="1"/>
          <p:nvPr>
            <p:ph idx="1" type="body"/>
          </p:nvPr>
        </p:nvSpPr>
        <p:spPr>
          <a:xfrm>
            <a:off x="702725" y="5118296"/>
            <a:ext cx="10952100" cy="111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/>
              <a:t>Youth for Christ hoopt met dit project de cirkel van uitzichtloosheid te doorbreken en op een dag overbodig te zijn.</a:t>
            </a:r>
            <a:endParaRPr sz="2400"/>
          </a:p>
        </p:txBody>
      </p:sp>
      <p:sp>
        <p:nvSpPr>
          <p:cNvPr id="443" name="Google Shape;443;g20f850ad3b2_0_29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4" name="Google Shape;444;g20f850ad3b2_0_29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45" name="Google Shape;445;g20f850ad3b2_0_29"/>
          <p:cNvPicPr preferRelativeResize="0"/>
          <p:nvPr/>
        </p:nvPicPr>
        <p:blipFill rotWithShape="1">
          <a:blip r:embed="rId3">
            <a:alphaModFix/>
          </a:blip>
          <a:srcRect b="0" l="0" r="7002" t="0"/>
          <a:stretch/>
        </p:blipFill>
        <p:spPr>
          <a:xfrm>
            <a:off x="166200" y="733775"/>
            <a:ext cx="5711196" cy="40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0f850ad3b2_0_29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6074250" y="733775"/>
            <a:ext cx="5926431" cy="409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/>
          <p:nvPr>
            <p:ph idx="1" type="body"/>
          </p:nvPr>
        </p:nvSpPr>
        <p:spPr>
          <a:xfrm>
            <a:off x="7647300" y="212500"/>
            <a:ext cx="4070700" cy="612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 </a:t>
            </a:r>
            <a:r>
              <a:rPr lang="nl-NL" sz="2400"/>
              <a:t>Zover is het nog niet,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maar er is veel wat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hoop geeft: “Kinderen die gemotiveerd naar school gaan. Een moeder die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vertelt dat haar zoon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beter luistert. Een gezin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dat in de kerk een plek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vindt om ergens bij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2400"/>
              <a:t>te horen”.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452" name="Google Shape;452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53" name="Google Shape;453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54" name="Google Shape;454;p3"/>
          <p:cNvPicPr preferRelativeResize="0"/>
          <p:nvPr/>
        </p:nvPicPr>
        <p:blipFill rotWithShape="1">
          <a:blip r:embed="rId3">
            <a:alphaModFix/>
          </a:blip>
          <a:srcRect b="0" l="14680" r="15778" t="0"/>
          <a:stretch/>
        </p:blipFill>
        <p:spPr>
          <a:xfrm>
            <a:off x="747900" y="212500"/>
            <a:ext cx="6388849" cy="612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